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51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7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4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4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0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6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5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1" r:id="rId6"/>
    <p:sldLayoutId id="2147483747" r:id="rId7"/>
    <p:sldLayoutId id="2147483748" r:id="rId8"/>
    <p:sldLayoutId id="2147483749" r:id="rId9"/>
    <p:sldLayoutId id="2147483750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D6FAA-7D77-4F81-858D-4E74D076A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504" y="2555333"/>
            <a:ext cx="6413456" cy="1598896"/>
          </a:xfrm>
        </p:spPr>
        <p:txBody>
          <a:bodyPr anchor="b">
            <a:normAutofit/>
          </a:bodyPr>
          <a:lstStyle/>
          <a:p>
            <a:r>
              <a:rPr lang="sr-Cyrl-RS" sz="4800" dirty="0"/>
              <a:t>Интегративна настава: Васкрс у доба </a:t>
            </a:r>
            <a:r>
              <a:rPr lang="sr-Latn-RS" sz="4800" dirty="0"/>
              <a:t>Corone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036AE-182B-4CB6-A794-FE0947838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sr-Cyrl-RS" sz="2000" dirty="0"/>
              <a:t>професор разредне наставе</a:t>
            </a:r>
          </a:p>
          <a:p>
            <a:r>
              <a:rPr lang="sr-Cyrl-RS" sz="2000" dirty="0"/>
              <a:t>Снежана  Поповић</a:t>
            </a:r>
          </a:p>
          <a:p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310801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6E2C8-F645-4BAE-804C-ED3105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61" y="2689363"/>
            <a:ext cx="1610139" cy="120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2238F-07E6-4F27-A04C-A8855A1DA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33" y="4670339"/>
            <a:ext cx="1147970" cy="1530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D00C1A-5A02-4A35-9D5A-80FAB83D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51" y="587320"/>
            <a:ext cx="2398643" cy="1166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78EBC8-E88B-4F2C-9294-D2AA1CB9E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27" y="235893"/>
            <a:ext cx="2087218" cy="2782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C100EE-08BB-4471-8BC3-253D8D40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27" y="4287078"/>
            <a:ext cx="1384551" cy="2095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AE5CE3-FD0F-43C9-9DA7-7AE1AB51A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02" y="2450949"/>
            <a:ext cx="1384551" cy="1846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6B43C5-1839-4EA4-8C88-DB192045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4181640"/>
            <a:ext cx="1384551" cy="1846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F7A302-6EE8-483D-A177-C1F9EC548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750" y="4734152"/>
            <a:ext cx="2042119" cy="11479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44D09B-CE1F-48CF-B732-868FB8F98A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414" y="554565"/>
            <a:ext cx="1743019" cy="979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AA98D-2FC8-4B5B-B535-15163F408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22" y="235893"/>
            <a:ext cx="980968" cy="17430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3A6029-EEAA-48C0-A235-82606BB477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6" y="361737"/>
            <a:ext cx="1213524" cy="16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769E5-B7A3-4C81-9E64-1535BB7A5593}"/>
              </a:ext>
            </a:extLst>
          </p:cNvPr>
          <p:cNvSpPr txBox="1"/>
          <p:nvPr/>
        </p:nvSpPr>
        <p:spPr>
          <a:xfrm>
            <a:off x="5281910" y="1135959"/>
            <a:ext cx="677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Интегративна настава ’’Васкрс у доба </a:t>
            </a:r>
            <a:r>
              <a:rPr kumimoji="0" lang="sr-Latn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Corone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’’</a:t>
            </a:r>
            <a:r>
              <a:rPr kumimoji="0" lang="sr-Latn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реализована је у време васкршњих празника          (15 – 19.4.2019).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Циљ наставе: осмишљавање и повезивање наставних садржаја у  специфичним условима (забрана кретања, коришћење слободног времена  у породици на квалитетан и креативан начин.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Настава је реализивана помоћу </a:t>
            </a:r>
            <a:r>
              <a:rPr kumimoji="0" lang="sr-Latn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web alata ThingLink.</a:t>
            </a:r>
            <a:endParaRPr kumimoji="0" lang="sr-Cyrl-R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2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D6FAA-7D77-4F81-858D-4E74D076A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7284" y="841867"/>
            <a:ext cx="7036904" cy="3551196"/>
          </a:xfrm>
        </p:spPr>
        <p:txBody>
          <a:bodyPr anchor="b">
            <a:normAutofit/>
          </a:bodyPr>
          <a:lstStyle/>
          <a:p>
            <a:r>
              <a:rPr lang="sr-Cyrl-RS" sz="2200" dirty="0"/>
              <a:t>Народна традиција: Празници и обичаји, стари занати воскар и корпар</a:t>
            </a:r>
            <a:br>
              <a:rPr lang="sr-Latn-RS" sz="2200" dirty="0"/>
            </a:br>
            <a:br>
              <a:rPr lang="sr-Cyrl-RS" sz="2700" dirty="0"/>
            </a:br>
            <a:r>
              <a:rPr lang="sr-Cyrl-RS" sz="2000" dirty="0"/>
              <a:t>У оквиру предмета Народна традиција ученици су се потсетили традиционалних празника који претходе Васкрсу (Цвети, Благовести, Велики петак) као и обичаја везаних за те празнике. Такође су добили и текст о Васкрсу и обичајима везаним за породично обележавање Васкрса. Упознали су  старе занате: корпара (израда корпица за јаја од различитих материјала) и воскара(шарање јаја воском) који су уско везани за прославу Васкрса.</a:t>
            </a:r>
            <a:endParaRPr lang="sr-Latn-R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036AE-182B-4CB6-A794-FE0947838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endParaRPr lang="sr-Cyrl-RS" sz="2000" dirty="0"/>
          </a:p>
          <a:p>
            <a:endParaRPr lang="sr-Latn-R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39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88764F-369B-4F35-866B-985E63A2E4B0}"/>
              </a:ext>
            </a:extLst>
          </p:cNvPr>
          <p:cNvSpPr txBox="1"/>
          <p:nvPr/>
        </p:nvSpPr>
        <p:spPr>
          <a:xfrm>
            <a:off x="6494625" y="879919"/>
            <a:ext cx="5380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У оквиру Српског језика ученици су имали задатак да прочитају песму Саше Божовића ’’Васкршње јутро’’ у електронском издању часописа Витез који им је раније прослеђен и да на крају напишу новински извештај (што је била претходна наставна јединица) како су провели Васкрс у кругу своје породице. Такође им је достављен краћи драмски текст  ’’ Васкршња чаролија’’ који могу извести са члановима породице. 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415381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D6FAA-7D77-4F81-858D-4E74D076A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0122" y="1397660"/>
            <a:ext cx="4135334" cy="2698325"/>
          </a:xfrm>
        </p:spPr>
        <p:txBody>
          <a:bodyPr anchor="b">
            <a:normAutofit fontScale="90000"/>
          </a:bodyPr>
          <a:lstStyle/>
          <a:p>
            <a:r>
              <a:rPr lang="sr-Cyrl-RS" sz="2400" dirty="0"/>
              <a:t>Математика </a:t>
            </a:r>
            <a:br>
              <a:rPr lang="sr-Cyrl-RS" sz="2400" dirty="0"/>
            </a:br>
            <a:r>
              <a:rPr lang="sr-Cyrl-RS" sz="2400" dirty="0"/>
              <a:t>Припремна активност за тему НЕЈЕДНАЧИНЕ изведена кроз игру:’’ Колико је јаја у корпи’’?.</a:t>
            </a:r>
            <a:br>
              <a:rPr lang="sr-Cyrl-RS" sz="2400" dirty="0"/>
            </a:br>
            <a:r>
              <a:rPr lang="sr-Cyrl-RS" sz="2400" dirty="0"/>
              <a:t>Ученици треба да погоде колико је шарених јаја у корпи (чинији).</a:t>
            </a:r>
            <a:br>
              <a:rPr lang="sr-Cyrl-RS" sz="2400" dirty="0"/>
            </a:br>
            <a:r>
              <a:rPr lang="sr-Cyrl-RS" sz="2400" dirty="0"/>
              <a:t>У корпи је више од  ... а мање од ... јаја.</a:t>
            </a:r>
            <a:endParaRPr lang="sr-Latn-R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036AE-182B-4CB6-A794-FE0947838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endParaRPr lang="sr-Cyrl-RS" sz="2000" dirty="0"/>
          </a:p>
          <a:p>
            <a:endParaRPr lang="sr-Latn-R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74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6690E-92C9-47E8-970B-E6C9EE5D0BD2}"/>
              </a:ext>
            </a:extLst>
          </p:cNvPr>
          <p:cNvSpPr txBox="1"/>
          <p:nvPr/>
        </p:nvSpPr>
        <p:spPr>
          <a:xfrm>
            <a:off x="7851648" y="2160105"/>
            <a:ext cx="3757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Природа и друштво реализована је кроз активност ’’Плива – тоне’’.</a:t>
            </a:r>
          </a:p>
          <a:p>
            <a:r>
              <a:rPr lang="sr-Cyrl-RS" sz="2000" dirty="0"/>
              <a:t>Ученици су добили задатак да утврде зашто се у воду у којој се кувају јаја додаје со.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2301536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769E5-B7A3-4C81-9E64-1535BB7A5593}"/>
              </a:ext>
            </a:extLst>
          </p:cNvPr>
          <p:cNvSpPr txBox="1"/>
          <p:nvPr/>
        </p:nvSpPr>
        <p:spPr>
          <a:xfrm>
            <a:off x="5281910" y="1135959"/>
            <a:ext cx="677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Музичка култура заступљена је певањем и слушањем песама тематски везаних за васкршње празнике: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’’ Пораниле девојке’’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’’ Лази, Лазо, Лазаре’’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’’ Васкршње јутро’’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’’Христос воскресе радост донесе’’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Њихов циљ је да у домове унесу радост и празничну атмосферу.  </a:t>
            </a:r>
            <a:endParaRPr kumimoji="0" lang="sr-Cyrl-R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6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769E5-B7A3-4C81-9E64-1535BB7A5593}"/>
              </a:ext>
            </a:extLst>
          </p:cNvPr>
          <p:cNvSpPr txBox="1"/>
          <p:nvPr/>
        </p:nvSpPr>
        <p:spPr>
          <a:xfrm>
            <a:off x="5418800" y="1505291"/>
            <a:ext cx="677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Физичко васпитање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Због  забране кретања физичке активности су ограничене и због тога је стављена игра ’’Котрљање јајета’’ помоћу гранчице, варјаче... Игра се може извести на тераси,дворишту, соби...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Потстиче дружење  и забаву у кругу породице.</a:t>
            </a:r>
          </a:p>
        </p:txBody>
      </p:sp>
    </p:spTree>
    <p:extLst>
      <p:ext uri="{BB962C8B-B14F-4D97-AF65-F5344CB8AC3E}">
        <p14:creationId xmlns:p14="http://schemas.microsoft.com/office/powerpoint/2010/main" val="1928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EF38-B5DF-487F-B816-533CF666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769E5-B7A3-4C81-9E64-1535BB7A5593}"/>
              </a:ext>
            </a:extLst>
          </p:cNvPr>
          <p:cNvSpPr txBox="1"/>
          <p:nvPr/>
        </p:nvSpPr>
        <p:spPr>
          <a:xfrm>
            <a:off x="7393646" y="1869259"/>
            <a:ext cx="44813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400" dirty="0">
                <a:solidFill>
                  <a:srgbClr val="FFFFFF"/>
                </a:solidFill>
              </a:rPr>
              <a:t>Ликовна култура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Шарање јаја различитим техникама и избор најлепшег јајета у </a:t>
            </a:r>
            <a:r>
              <a:rPr lang="sr-Latn-RS" sz="2400" dirty="0">
                <a:solidFill>
                  <a:srgbClr val="FFFFFF"/>
                </a:solidFill>
              </a:rPr>
              <a:t>Google</a:t>
            </a:r>
            <a:r>
              <a:rPr lang="sr-Cyrl-RS" sz="2400" dirty="0">
                <a:solidFill>
                  <a:srgbClr val="FFFFFF"/>
                </a:solidFill>
              </a:rPr>
              <a:t> учионици представљају ликовну активност.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033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243A41"/>
      </a:dk2>
      <a:lt2>
        <a:srgbClr val="E8E2E7"/>
      </a:lt2>
      <a:accent1>
        <a:srgbClr val="81AC87"/>
      </a:accent1>
      <a:accent2>
        <a:srgbClr val="75AB93"/>
      </a:accent2>
      <a:accent3>
        <a:srgbClr val="80A9A8"/>
      </a:accent3>
      <a:accent4>
        <a:srgbClr val="7FA3BA"/>
      </a:accent4>
      <a:accent5>
        <a:srgbClr val="96A0C6"/>
      </a:accent5>
      <a:accent6>
        <a:srgbClr val="8C7FBA"/>
      </a:accent6>
      <a:hlink>
        <a:srgbClr val="AE69A5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Override1.xml><?xml version="1.0" encoding="utf-8"?>
<a:themeOverride xmlns:a="http://schemas.openxmlformats.org/drawingml/2006/main">
  <a:clrScheme name="AnalogousFromLightSeedRightStep">
    <a:dk1>
      <a:srgbClr val="000000"/>
    </a:dk1>
    <a:lt1>
      <a:srgbClr val="FFFFFF"/>
    </a:lt1>
    <a:dk2>
      <a:srgbClr val="243A41"/>
    </a:dk2>
    <a:lt2>
      <a:srgbClr val="E8E2E7"/>
    </a:lt2>
    <a:accent1>
      <a:srgbClr val="81AC87"/>
    </a:accent1>
    <a:accent2>
      <a:srgbClr val="75AB93"/>
    </a:accent2>
    <a:accent3>
      <a:srgbClr val="80A9A8"/>
    </a:accent3>
    <a:accent4>
      <a:srgbClr val="7FA3BA"/>
    </a:accent4>
    <a:accent5>
      <a:srgbClr val="96A0C6"/>
    </a:accent5>
    <a:accent6>
      <a:srgbClr val="8C7FBA"/>
    </a:accent6>
    <a:hlink>
      <a:srgbClr val="AE69A5"/>
    </a:hlink>
    <a:folHlink>
      <a:srgbClr val="82828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404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Avenir Next LT Pro</vt:lpstr>
      <vt:lpstr>Calibri</vt:lpstr>
      <vt:lpstr>AccentBoxVTI</vt:lpstr>
      <vt:lpstr>Интегративна настава: Васкрс у доба Corone</vt:lpstr>
      <vt:lpstr>PowerPoint Presentation</vt:lpstr>
      <vt:lpstr>Народна традиција: Празници и обичаји, стари занати воскар и корпар  У оквиру предмета Народна традиција ученици су се потсетили традиционалних празника који претходе Васкрсу (Цвети, Благовести, Велики петак) као и обичаја везаних за те празнике. Такође су добили и текст о Васкрсу и обичајима везаним за породично обележавање Васкрса. Упознали су  старе занате: корпара (израда корпица за јаја од различитих материјала) и воскара(шарање јаја воском) који су уско везани за прославу Васкрса.</vt:lpstr>
      <vt:lpstr>PowerPoint Presentation</vt:lpstr>
      <vt:lpstr>Математика  Припремна активност за тему НЕЈЕДНАЧИНЕ изведена кроз игру:’’ Колико је јаја у корпи’’?. Ученици треба да погоде колико је шарених јаја у корпи (чинији). У корпи је више од  ... а мање од ... јаја.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Интегративна настава: Васкрс у доба Corone</dc:title>
  <dc:creator>HELGA</dc:creator>
  <cp:lastModifiedBy>HELGA</cp:lastModifiedBy>
  <cp:revision>9</cp:revision>
  <dcterms:created xsi:type="dcterms:W3CDTF">2020-05-28T18:16:49Z</dcterms:created>
  <dcterms:modified xsi:type="dcterms:W3CDTF">2020-05-28T19:42:12Z</dcterms:modified>
</cp:coreProperties>
</file>